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81" d="100"/>
          <a:sy n="81" d="100"/>
        </p:scale>
        <p:origin x="-1896" y="-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064178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4707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>
            <a:spLocks noGrp="1"/>
          </p:cNvSpPr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6629400" y="274638"/>
            <a:ext cx="2057400" cy="5851526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274638"/>
            <a:ext cx="6019800" cy="585152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sz="2400" b="1"/>
            </a:lvl1pPr>
            <a:lvl2pPr marL="0" indent="457200">
              <a:spcBef>
                <a:spcPts val="500"/>
              </a:spcBef>
              <a:buSzTx/>
              <a:buFontTx/>
              <a:buNone/>
              <a:defRPr sz="2400" b="1"/>
            </a:lvl2pPr>
            <a:lvl3pPr marL="0" indent="914400">
              <a:spcBef>
                <a:spcPts val="500"/>
              </a:spcBef>
              <a:buSzTx/>
              <a:buFontTx/>
              <a:buNone/>
              <a:defRPr sz="2400" b="1"/>
            </a:lvl3pPr>
            <a:lvl4pPr marL="0" indent="1371600">
              <a:spcBef>
                <a:spcPts val="500"/>
              </a:spcBef>
              <a:buSzTx/>
              <a:buFontTx/>
              <a:buNone/>
              <a:defRPr sz="2400" b="1"/>
            </a:lvl4pPr>
            <a:lvl5pPr marL="0" indent="1828800">
              <a:spcBef>
                <a:spcPts val="500"/>
              </a:spcBef>
              <a:buSzTx/>
              <a:buFont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428176" y="6404292"/>
            <a:ext cx="258624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xmlns:p14="http://schemas.microsoft.com/office/powerpoint/2010/main" spd="med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Title 1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Portfolio Presentation</a:t>
            </a:r>
          </a:p>
        </p:txBody>
      </p:sp>
      <p:sp>
        <p:nvSpPr>
          <p:cNvPr id="113" name="Subtitle 2"/>
          <p:cNvSpPr txBox="1">
            <a:spLocks noGrp="1"/>
          </p:cNvSpPr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By Mark Conanan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Design Process</a:t>
            </a:r>
          </a:p>
        </p:txBody>
      </p:sp>
      <p:sp>
        <p:nvSpPr>
          <p:cNvPr id="116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The website aesthetic is aimed to be simple and dynamic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Portfolio is designed to be on one page, with the initial screen having an animation to get the attention of viewers.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Different fonts were used to emphasize text content (Montserrat, Lato and Libre Baskille)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A sticky header and footer/nav bar is used with the body margins to provide a frame on the page.</a:t>
            </a:r>
          </a:p>
          <a:p>
            <a:pPr>
              <a:lnSpc>
                <a:spcPct val="80000"/>
              </a:lnSpc>
              <a:spcBef>
                <a:spcPts val="600"/>
              </a:spcBef>
              <a:defRPr sz="2900"/>
            </a:pPr>
            <a:r>
              <a:t>All pictures are sourced from unsplash.com. 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Mood Board</a:t>
            </a:r>
          </a:p>
        </p:txBody>
      </p:sp>
      <p:pic>
        <p:nvPicPr>
          <p:cNvPr id="119" name="Content Placeholder 3" descr="Content Placeholder 3"/>
          <p:cNvPicPr>
            <a:picLocks noChangeAspect="1"/>
          </p:cNvPicPr>
          <p:nvPr/>
        </p:nvPicPr>
        <p:blipFill>
          <a:blip r:embed="rId3">
            <a:extLst/>
          </a:blip>
          <a:srcRect t="8753" b="8753"/>
          <a:stretch>
            <a:fillRect/>
          </a:stretch>
        </p:blipFill>
        <p:spPr>
          <a:xfrm>
            <a:off x="2014601" y="1513729"/>
            <a:ext cx="6732249" cy="417298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Rectangle 4"/>
          <p:cNvSpPr/>
          <p:nvPr/>
        </p:nvSpPr>
        <p:spPr>
          <a:xfrm rot="5400000">
            <a:off x="691157" y="3322922"/>
            <a:ext cx="1040439" cy="1606449"/>
          </a:xfrm>
          <a:prstGeom prst="rect">
            <a:avLst/>
          </a:prstGeom>
          <a:solidFill>
            <a:srgbClr val="BF0914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21" name="Rectangle 6"/>
          <p:cNvSpPr/>
          <p:nvPr/>
        </p:nvSpPr>
        <p:spPr>
          <a:xfrm rot="5400000">
            <a:off x="691156" y="2271164"/>
            <a:ext cx="1040440" cy="1606449"/>
          </a:xfrm>
          <a:prstGeom prst="rect">
            <a:avLst/>
          </a:prstGeom>
          <a:solidFill>
            <a:srgbClr val="EFECE0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 dirty="0"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22" name="Rectangle 7"/>
          <p:cNvSpPr/>
          <p:nvPr/>
        </p:nvSpPr>
        <p:spPr>
          <a:xfrm rot="5400000">
            <a:off x="691155" y="1246308"/>
            <a:ext cx="1040439" cy="1606449"/>
          </a:xfrm>
          <a:prstGeom prst="rect">
            <a:avLst/>
          </a:prstGeom>
          <a:solidFill>
            <a:srgbClr val="EFEFEF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n>
                <a:solidFill>
                  <a:srgbClr val="000000"/>
                </a:solidFill>
              </a:ln>
            </a:endParaRPr>
          </a:p>
        </p:txBody>
      </p:sp>
      <p:sp>
        <p:nvSpPr>
          <p:cNvPr id="123" name="Rectangle 8"/>
          <p:cNvSpPr/>
          <p:nvPr/>
        </p:nvSpPr>
        <p:spPr>
          <a:xfrm rot="5400000">
            <a:off x="691157" y="4363265"/>
            <a:ext cx="1040439" cy="1606449"/>
          </a:xfrm>
          <a:prstGeom prst="rect">
            <a:avLst/>
          </a:prstGeom>
          <a:solidFill>
            <a:srgbClr val="000000"/>
          </a:solidFill>
          <a:ln w="12700">
            <a:noFill/>
            <a:miter lim="400000"/>
          </a:ln>
          <a:effectLst/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  <a:endParaRPr>
              <a:ln>
                <a:solidFill>
                  <a:srgbClr val="000000"/>
                </a:solidFill>
              </a:ln>
            </a:endParaRPr>
          </a:p>
        </p:txBody>
      </p:sp>
      <p:pic>
        <p:nvPicPr>
          <p:cNvPr id="124" name="red-solo-cup-png-1.png" descr="red-solo-cup-png-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090993" y="3956772"/>
            <a:ext cx="853084" cy="85308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red-solo-cup-png-1.png" descr="red-solo-cup-png-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41372" y="4159972"/>
            <a:ext cx="853083" cy="853084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Picture 2" descr="5a1bb60ddebb37.8782685615117655179123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1401" y="3397442"/>
            <a:ext cx="1847074" cy="1766265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Live Demo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Live Demo</a:t>
            </a:r>
          </a:p>
        </p:txBody>
      </p:sp>
      <p:sp>
        <p:nvSpPr>
          <p:cNvPr id="128" name="Body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Build Process and Challenges</a:t>
            </a:r>
          </a:p>
        </p:txBody>
      </p:sp>
      <p:sp>
        <p:nvSpPr>
          <p:cNvPr id="131" name="Content Placeholder 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36042" indent="-336042" defTabSz="448055">
              <a:defRPr sz="3136"/>
            </a:pPr>
            <a:r>
              <a:t>Code everything in one go and modify</a:t>
            </a:r>
          </a:p>
          <a:p>
            <a:pPr marL="784098" lvl="1" indent="-336042" defTabSz="448055">
              <a:buChar char="•"/>
              <a:defRPr sz="3136"/>
            </a:pPr>
            <a:r>
              <a:t>Became a challenge in itself as modifying breaks a lot in the code</a:t>
            </a:r>
          </a:p>
          <a:p>
            <a:pPr marL="784098" lvl="1" indent="-336042" defTabSz="448055">
              <a:buChar char="•"/>
              <a:defRPr sz="3136"/>
            </a:pPr>
            <a:r>
              <a:t>Lesson - code and debug each part before continuing with the next</a:t>
            </a:r>
          </a:p>
          <a:p>
            <a:pPr marL="336042" indent="-336042" defTabSz="448055">
              <a:defRPr sz="3136"/>
            </a:pPr>
            <a:r>
              <a:t>Positioning the texts in the Divs</a:t>
            </a:r>
          </a:p>
          <a:p>
            <a:pPr marL="336042" indent="-336042" defTabSz="448055">
              <a:defRPr sz="3136"/>
            </a:pPr>
            <a:r>
              <a:t>Parallax Backgrounds</a:t>
            </a:r>
          </a:p>
          <a:p>
            <a:pPr marL="336042" indent="-336042" defTabSz="448055">
              <a:defRPr sz="3136"/>
            </a:pPr>
            <a:r>
              <a:t>Flexbox and Grid</a:t>
            </a: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Favorite Par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Ethics and </a:t>
            </a:r>
            <a:r>
              <a:rPr dirty="0" smtClean="0"/>
              <a:t>Favorite </a:t>
            </a:r>
            <a:r>
              <a:rPr dirty="0"/>
              <a:t>Parts</a:t>
            </a:r>
          </a:p>
        </p:txBody>
      </p:sp>
      <p:sp>
        <p:nvSpPr>
          <p:cNvPr id="134" name="Code is working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 smtClean="0"/>
              <a:t>All pictures are sourced from </a:t>
            </a:r>
            <a:r>
              <a:rPr lang="en-US" dirty="0" err="1" smtClean="0"/>
              <a:t>unsplash.com</a:t>
            </a:r>
            <a:r>
              <a:rPr lang="en-US" dirty="0" smtClean="0"/>
              <a:t> (no </a:t>
            </a:r>
            <a:r>
              <a:rPr lang="en-US" smtClean="0"/>
              <a:t>copyright infringement)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Design and execution</a:t>
            </a:r>
            <a:endParaRPr lang="en-US" dirty="0"/>
          </a:p>
          <a:p>
            <a:r>
              <a:rPr lang="en-US" dirty="0" smtClean="0"/>
              <a:t>Working code</a:t>
            </a:r>
          </a:p>
        </p:txBody>
      </p:sp>
    </p:spTree>
  </p:cSld>
  <p:clrMapOvr>
    <a:masterClrMapping/>
  </p:clrMapOvr>
  <p:transition xmlns:p14="http://schemas.microsoft.com/office/powerpoint/2010/main"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38100" dist="23000" dir="5400000" rotWithShape="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156</Words>
  <Application>Microsoft Macintosh PowerPoint</Application>
  <PresentationFormat>On-screen Show (4:3)</PresentationFormat>
  <Paragraphs>22</Paragraphs>
  <Slides>6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Portfolio Presentation</vt:lpstr>
      <vt:lpstr>Design Process</vt:lpstr>
      <vt:lpstr>Mood Board</vt:lpstr>
      <vt:lpstr>Live Demo</vt:lpstr>
      <vt:lpstr>Build Process and Challenges</vt:lpstr>
      <vt:lpstr>Ethics and Favorite Parts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 Presentation</dc:title>
  <cp:lastModifiedBy>Mark</cp:lastModifiedBy>
  <cp:revision>3</cp:revision>
  <dcterms:modified xsi:type="dcterms:W3CDTF">2018-09-23T10:52:10Z</dcterms:modified>
</cp:coreProperties>
</file>